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>
        <p:scale>
          <a:sx n="78" d="100"/>
          <a:sy n="78" d="100"/>
        </p:scale>
        <p:origin x="-1128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humanrightscenter.bilgi.edu.tr/media/uploads/2015/08/03/MedeniVeSiyasiHaklaraIliskinSozlesme.pdf" TargetMode="External"/><Relationship Id="rId2" Type="http://schemas.openxmlformats.org/officeDocument/2006/relationships/hyperlink" Target="http://www.danistay.gov.tr/upload/avrupainsanhaklarisozlesmesi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HALKLA İLİŞKİLER VE TANITIM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HİT 403 İletişim Hukuku ve Etik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Dr. Öğr. Üyesi Hasan TURGUT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Haberleşme Özgürlüğü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Hafta-3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HİT 403 İletişim Hukuku ve Etik</a:t>
            </a:r>
            <a:endParaRPr lang="tr-TR" altLang="tr-TR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Haberleşme Özgürlüğü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Haberleşme Özgürlüğünün Kapsamı</a:t>
            </a:r>
          </a:p>
          <a:p>
            <a:r>
              <a:rPr lang="tr-TR" dirty="0" smtClean="0"/>
              <a:t>BM Medeni ve Siyasi Haklar Sözleşmesi (1966)</a:t>
            </a:r>
          </a:p>
          <a:p>
            <a:pPr lvl="1"/>
            <a:r>
              <a:rPr lang="tr-TR" dirty="0" smtClean="0"/>
              <a:t>İnsan Hakları Komitesi</a:t>
            </a:r>
          </a:p>
          <a:p>
            <a:r>
              <a:rPr lang="tr-TR" dirty="0" smtClean="0"/>
              <a:t>Avrupa İnsan Hakları Sözleşmesi (1953)</a:t>
            </a:r>
          </a:p>
          <a:p>
            <a:pPr lvl="1"/>
            <a:r>
              <a:rPr lang="tr-TR" dirty="0" smtClean="0"/>
              <a:t>Avrupa İnsan Hakları Mahkemesi (AİHM)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Haberleşme Özgürlüğünün Sınırlandırılması</a:t>
            </a:r>
            <a:endParaRPr lang="tr-TR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Uygulanabilirlik ve Denetim</a:t>
            </a:r>
          </a:p>
          <a:p>
            <a:pPr lvl="1"/>
            <a:r>
              <a:rPr lang="tr-TR" dirty="0" smtClean="0"/>
              <a:t>AİHM ve İHK Farkı</a:t>
            </a:r>
          </a:p>
          <a:p>
            <a:r>
              <a:rPr lang="tr-TR" dirty="0" smtClean="0"/>
              <a:t>İfade Özgürlüğünün Sınırlandırılması</a:t>
            </a:r>
          </a:p>
          <a:p>
            <a:pPr lvl="1"/>
            <a:r>
              <a:rPr lang="tr-TR" dirty="0" smtClean="0"/>
              <a:t>Genel Ahlakın Korunması</a:t>
            </a:r>
          </a:p>
          <a:p>
            <a:pPr lvl="1"/>
            <a:r>
              <a:rPr lang="tr-TR" dirty="0" smtClean="0"/>
              <a:t>Başkalarının Şöhret ve Haklarının Korunması</a:t>
            </a:r>
          </a:p>
          <a:p>
            <a:pPr lvl="1"/>
            <a:r>
              <a:rPr lang="tr-TR" dirty="0" smtClean="0"/>
              <a:t>Milli </a:t>
            </a:r>
            <a:r>
              <a:rPr lang="tr-TR" dirty="0"/>
              <a:t>Güvenliğin, Toprak Bütünlüğünün ve Kamu Düzeninin </a:t>
            </a:r>
            <a:r>
              <a:rPr lang="tr-TR" dirty="0" smtClean="0"/>
              <a:t>Korunması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23542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Örnekler</a:t>
            </a:r>
            <a:endParaRPr lang="tr-TR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Handyside</a:t>
            </a:r>
            <a:r>
              <a:rPr lang="tr-TR" dirty="0" smtClean="0"/>
              <a:t> </a:t>
            </a:r>
            <a:r>
              <a:rPr lang="tr-TR" dirty="0" smtClean="0"/>
              <a:t>Davası</a:t>
            </a:r>
          </a:p>
          <a:p>
            <a:r>
              <a:rPr lang="tr-TR" dirty="0"/>
              <a:t>Open Door and Dublin Well Woman Davası</a:t>
            </a:r>
          </a:p>
          <a:p>
            <a:r>
              <a:rPr lang="tr-TR" dirty="0"/>
              <a:t>Otto-Preminger-Institut </a:t>
            </a:r>
            <a:r>
              <a:rPr lang="tr-TR" dirty="0" smtClean="0"/>
              <a:t>Davası</a:t>
            </a:r>
          </a:p>
          <a:p>
            <a:r>
              <a:rPr lang="tr-TR" dirty="0" smtClean="0"/>
              <a:t>Castells Davası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14004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Kaynakça</a:t>
            </a:r>
            <a:endParaRPr lang="tr-TR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2000" dirty="0"/>
              <a:t>Cankaya, Ö. &amp; Yamaner, M. B. (2012). Kitle İletişim Özgürlüğü, İstanbul: Beta.</a:t>
            </a:r>
          </a:p>
          <a:p>
            <a:pPr algn="just"/>
            <a:r>
              <a:rPr lang="tr-TR" sz="2000" dirty="0"/>
              <a:t>Çakmak, U. R. (2017). Avrupa İnsan Hakları Sözleşmesi’nde Basın Özgürlüğü ve Devletin Yükümlülükleri, Ankara: Seçkin. </a:t>
            </a:r>
          </a:p>
          <a:p>
            <a:pPr algn="just"/>
            <a:r>
              <a:rPr lang="tr-TR" sz="2000" dirty="0"/>
              <a:t>Avrupa İnsan Hakları Sözleşmesi, </a:t>
            </a:r>
            <a:r>
              <a:rPr lang="tr-TR" sz="2000" dirty="0">
                <a:hlinkClick r:id="rId2"/>
              </a:rPr>
              <a:t>http://www.danistay.gov.tr/upload/avrupainsanhaklarisozlesmesi.pdf</a:t>
            </a:r>
            <a:r>
              <a:rPr lang="tr-TR" sz="2000" dirty="0"/>
              <a:t>, Erişim Tarihi: 19.01.2018.</a:t>
            </a:r>
          </a:p>
          <a:p>
            <a:pPr algn="just"/>
            <a:r>
              <a:rPr lang="tr-TR" sz="2000"/>
              <a:t>Medeni ve Siyasi Haklara İlişkin Uluslararası Sözleşme, </a:t>
            </a:r>
            <a:r>
              <a:rPr lang="tr-TR" sz="2000">
                <a:hlinkClick r:id="rId3"/>
              </a:rPr>
              <a:t>http://humanrightscenter.bilgi.edu.tr/media/uploads/2015/08/03/MedeniVeSiyasiHaklaraIliskinSozlesme.pdf</a:t>
            </a:r>
            <a:r>
              <a:rPr lang="tr-TR" sz="2000"/>
              <a:t>, Erişim tarihi: 19.01.2018.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xmlns="" val="48312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79</TotalTime>
  <Words>180</Words>
  <Application>Microsoft Office PowerPoint</Application>
  <PresentationFormat>Ekran Gösterisi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sunum_sablon</vt:lpstr>
      <vt:lpstr>Slayt 1</vt:lpstr>
      <vt:lpstr>Haberleşme Özgürlüğü</vt:lpstr>
      <vt:lpstr>Haberleşme Özgürlüğü</vt:lpstr>
      <vt:lpstr>Haberleşme Özgürlüğünün Sınırlandırılması</vt:lpstr>
      <vt:lpstr>Örnekler</vt:lpstr>
      <vt:lpstr>Kaynakça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Hasan&amp;Merve</dc:creator>
  <cp:lastModifiedBy>asus</cp:lastModifiedBy>
  <cp:revision>5</cp:revision>
  <cp:lastPrinted>1601-01-01T00:00:00Z</cp:lastPrinted>
  <dcterms:created xsi:type="dcterms:W3CDTF">2020-01-14T12:00:43Z</dcterms:created>
  <dcterms:modified xsi:type="dcterms:W3CDTF">2020-10-15T15:53:03Z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